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E82D7E-0663-4800-BD83-4CE2425A2165}" v="182" dt="2025-06-06T15:13:56.2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694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7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03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58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95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77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9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22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11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498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43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560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795" r:id="rId6"/>
    <p:sldLayoutId id="2147483791" r:id="rId7"/>
    <p:sldLayoutId id="2147483792" r:id="rId8"/>
    <p:sldLayoutId id="2147483793" r:id="rId9"/>
    <p:sldLayoutId id="2147483794" r:id="rId10"/>
    <p:sldLayoutId id="2147483796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0">
            <a:extLst>
              <a:ext uri="{FF2B5EF4-FFF2-40B4-BE49-F238E27FC236}">
                <a16:creationId xmlns:a16="http://schemas.microsoft.com/office/drawing/2014/main" id="{80B98925-0550-1AFB-C1DC-02792400FB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4" name="Kép 3" descr="A képen ég, kültéri, felhő, épület látható&#10;&#10;Lehet, hogy az AI által létrehozott tartalom helytelen.">
            <a:extLst>
              <a:ext uri="{FF2B5EF4-FFF2-40B4-BE49-F238E27FC236}">
                <a16:creationId xmlns:a16="http://schemas.microsoft.com/office/drawing/2014/main" id="{932BB002-68C7-ACCF-5DEC-95247448BB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091" b="9091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38" name="Rectangle 32">
            <a:extLst>
              <a:ext uri="{FF2B5EF4-FFF2-40B4-BE49-F238E27FC236}">
                <a16:creationId xmlns:a16="http://schemas.microsoft.com/office/drawing/2014/main" id="{0CCA9273-E74E-A306-1F74-BEF9EDA3050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8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0002" y="189524"/>
            <a:ext cx="12004044" cy="2857177"/>
          </a:xfrm>
        </p:spPr>
        <p:txBody>
          <a:bodyPr anchor="ctr">
            <a:normAutofit/>
          </a:bodyPr>
          <a:lstStyle/>
          <a:p>
            <a:r>
              <a:rPr lang="hu-HU" sz="7200" dirty="0">
                <a:highlight>
                  <a:srgbClr val="C0C0C0"/>
                </a:highlight>
              </a:rPr>
              <a:t>Szicíliai élménybeszámoló</a:t>
            </a:r>
            <a:endParaRPr lang="hu-HU" sz="7200">
              <a:highlight>
                <a:srgbClr val="C0C0C0"/>
              </a:highlight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8298426" y="196597"/>
            <a:ext cx="3634494" cy="868139"/>
          </a:xfrm>
        </p:spPr>
        <p:txBody>
          <a:bodyPr anchor="ctr">
            <a:normAutofit/>
          </a:bodyPr>
          <a:lstStyle/>
          <a:p>
            <a:pPr algn="r"/>
            <a:endParaRPr lang="hu-HU" sz="180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199" y="92323"/>
            <a:ext cx="4950823" cy="107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7484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6" descr="A képen ruházat, személy, lábbelik, Emberi arc látható&#10;&#10;Lehet, hogy az AI által létrehozott tartalom helytelen.">
            <a:extLst>
              <a:ext uri="{FF2B5EF4-FFF2-40B4-BE49-F238E27FC236}">
                <a16:creationId xmlns:a16="http://schemas.microsoft.com/office/drawing/2014/main" id="{4E25E444-18CF-60A9-1233-38F6AFAE37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76" r="11075" b="-2"/>
          <a:stretch>
            <a:fillRect/>
          </a:stretch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10" name="Kép 9" descr="A képen ruházat, személy, fedett pályás, lábbelik látható&#10;&#10;Lehet, hogy az AI által létrehozott tartalom helytelen.">
            <a:extLst>
              <a:ext uri="{FF2B5EF4-FFF2-40B4-BE49-F238E27FC236}">
                <a16:creationId xmlns:a16="http://schemas.microsoft.com/office/drawing/2014/main" id="{403A137D-AE90-4517-E112-81B8BEED77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031" r="2365" b="-2"/>
          <a:stretch>
            <a:fillRect/>
          </a:stretch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8" name="Kép 7" descr="A képen szöveg, fedett pályás, ruházat, személy látható&#10;&#10;Lehet, hogy az AI által létrehozott tartalom helytelen.">
            <a:extLst>
              <a:ext uri="{FF2B5EF4-FFF2-40B4-BE49-F238E27FC236}">
                <a16:creationId xmlns:a16="http://schemas.microsoft.com/office/drawing/2014/main" id="{62D3CD74-91D0-31D0-F1B4-BC14CE8CAF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3845" r="2" b="14148"/>
          <a:stretch>
            <a:fillRect/>
          </a:stretch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9" name="Content Placeholder 8" descr="A képen ruházat, kültéri, kerék, személy látható&#10;&#10;Lehet, hogy az AI által létrehozott tartalom helytelen.">
            <a:extLst>
              <a:ext uri="{FF2B5EF4-FFF2-40B4-BE49-F238E27FC236}">
                <a16:creationId xmlns:a16="http://schemas.microsoft.com/office/drawing/2014/main" id="{1EABEF19-CCAF-0FEB-765E-3F2A2BB143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7342" r="2" b="20178"/>
          <a:stretch>
            <a:fillRect/>
          </a:stretch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457200" y="182880"/>
            <a:ext cx="27432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800" b="1">
                <a:solidFill>
                  <a:srgbClr val="000000"/>
                </a:solidFill>
              </a:rPr>
              <a:t>1. nap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74320" y="45720"/>
            <a:ext cx="2286000" cy="64008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200" b="1">
                <a:solidFill>
                  <a:srgbClr val="FFFFFF"/>
                </a:solidFill>
              </a:rPr>
              <a:t>1. nap</a:t>
            </a:r>
          </a:p>
        </p:txBody>
      </p:sp>
    </p:spTree>
    <p:extLst>
      <p:ext uri="{BB962C8B-B14F-4D97-AF65-F5344CB8AC3E}">
        <p14:creationId xmlns:p14="http://schemas.microsoft.com/office/powerpoint/2010/main" val="2938481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Kép 4" descr="A képen ruházat, személy, Emberi arc, fal látható&#10;&#10;Lehet, hogy az AI által létrehozott tartalom helytelen.">
            <a:extLst>
              <a:ext uri="{FF2B5EF4-FFF2-40B4-BE49-F238E27FC236}">
                <a16:creationId xmlns:a16="http://schemas.microsoft.com/office/drawing/2014/main" id="{BE3B1953-FD1B-6BF6-A169-6EB7115573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3" b="36504"/>
          <a:stretch>
            <a:fillRect/>
          </a:stretch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4" name="Kép 3" descr="A képen kültéri, ég, épület, autó látható&#10;&#10;Lehet, hogy az AI által létrehozott tartalom helytelen.">
            <a:extLst>
              <a:ext uri="{FF2B5EF4-FFF2-40B4-BE49-F238E27FC236}">
                <a16:creationId xmlns:a16="http://schemas.microsoft.com/office/drawing/2014/main" id="{FEDEC063-EC5E-EC43-55FE-034D04BB5C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724" r="-1" b="23655"/>
          <a:stretch>
            <a:fillRect/>
          </a:stretch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2" name="Kép 1" descr="A képen szobor, múzeum, Tárgyi lelet, fedett pályás látható&#10;&#10;Lehet, hogy az AI által létrehozott tartalom helytelen.">
            <a:extLst>
              <a:ext uri="{FF2B5EF4-FFF2-40B4-BE49-F238E27FC236}">
                <a16:creationId xmlns:a16="http://schemas.microsoft.com/office/drawing/2014/main" id="{105E6153-BA72-37E8-E085-EB37CC8775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897" r="-1" b="-1"/>
          <a:stretch>
            <a:fillRect/>
          </a:stretch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3" name="Kép 2" descr="A képen talaj, kültéri, fal, kő látható&#10;&#10;Lehet, hogy az AI által létrehozott tartalom helytelen.">
            <a:extLst>
              <a:ext uri="{FF2B5EF4-FFF2-40B4-BE49-F238E27FC236}">
                <a16:creationId xmlns:a16="http://schemas.microsoft.com/office/drawing/2014/main" id="{3D9A020A-C6F2-BB6C-385F-1CF201EA5A7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638" r="-2" b="45820"/>
          <a:stretch>
            <a:fillRect/>
          </a:stretch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6" name="Kép 5" descr="A képen épület, kültéri, növény, szobanövény látható&#10;&#10;Lehet, hogy az AI által létrehozott tartalom helytelen.">
            <a:extLst>
              <a:ext uri="{FF2B5EF4-FFF2-40B4-BE49-F238E27FC236}">
                <a16:creationId xmlns:a16="http://schemas.microsoft.com/office/drawing/2014/main" id="{E716A70E-6774-93BC-8005-EA859F24754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4749" r="-2" b="17498"/>
          <a:stretch>
            <a:fillRect/>
          </a:stretch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  <p:sp>
        <p:nvSpPr>
          <p:cNvPr id="95" name="TextBox 94"/>
          <p:cNvSpPr txBox="1"/>
          <p:nvPr/>
        </p:nvSpPr>
        <p:spPr>
          <a:xfrm>
            <a:off x="457200" y="182880"/>
            <a:ext cx="27432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800" b="1">
                <a:solidFill>
                  <a:srgbClr val="000000"/>
                </a:solidFill>
              </a:rPr>
              <a:t>2. nap</a:t>
            </a:r>
          </a:p>
        </p:txBody>
      </p:sp>
      <p:sp>
        <p:nvSpPr>
          <p:cNvPr id="96" name="Rectangle 95"/>
          <p:cNvSpPr/>
          <p:nvPr/>
        </p:nvSpPr>
        <p:spPr>
          <a:xfrm>
            <a:off x="274320" y="45720"/>
            <a:ext cx="2286000" cy="64008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200" b="1">
                <a:solidFill>
                  <a:srgbClr val="FFFFFF"/>
                </a:solidFill>
              </a:rPr>
              <a:t>2. nap</a:t>
            </a:r>
          </a:p>
        </p:txBody>
      </p:sp>
    </p:spTree>
    <p:extLst>
      <p:ext uri="{BB962C8B-B14F-4D97-AF65-F5344CB8AC3E}">
        <p14:creationId xmlns:p14="http://schemas.microsoft.com/office/powerpoint/2010/main" val="3797530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1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Kép 1" descr="A képen ruházat, fal, lábbelik, fedett pályás látható&#10;&#10;Lehet, hogy az AI által létrehozott tartalom helytelen.">
            <a:extLst>
              <a:ext uri="{FF2B5EF4-FFF2-40B4-BE49-F238E27FC236}">
                <a16:creationId xmlns:a16="http://schemas.microsoft.com/office/drawing/2014/main" id="{F05934FE-DDBD-3761-2462-00F276A681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160" r="7991" b="-2"/>
          <a:stretch>
            <a:fillRect/>
          </a:stretch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5" name="Kép 4" descr="A képen ruházat, személy, kültéri, mosoly látható&#10;&#10;Lehet, hogy az AI által létrehozott tartalom helytelen.">
            <a:extLst>
              <a:ext uri="{FF2B5EF4-FFF2-40B4-BE49-F238E27FC236}">
                <a16:creationId xmlns:a16="http://schemas.microsoft.com/office/drawing/2014/main" id="{E0E2C60C-B63D-6257-AAA0-3FA1454E6B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66" r="21530" b="-2"/>
          <a:stretch>
            <a:fillRect/>
          </a:stretch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6" name="Kép 5" descr="A képen kültéri, ég, felhő, fa látható&#10;&#10;Lehet, hogy az AI által létrehozott tartalom helytelen.">
            <a:extLst>
              <a:ext uri="{FF2B5EF4-FFF2-40B4-BE49-F238E27FC236}">
                <a16:creationId xmlns:a16="http://schemas.microsoft.com/office/drawing/2014/main" id="{00C57392-15B0-2A98-E789-3985AC7C50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413" r="8551" b="-2"/>
          <a:stretch>
            <a:fillRect/>
          </a:stretch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4" name="Content Placeholder 3" descr="A képen ruházat, kültéri, ég, személy látható&#10;&#10;Lehet, hogy az AI által létrehozott tartalom helytelen.">
            <a:extLst>
              <a:ext uri="{FF2B5EF4-FFF2-40B4-BE49-F238E27FC236}">
                <a16:creationId xmlns:a16="http://schemas.microsoft.com/office/drawing/2014/main" id="{50BD6D47-D10F-AD66-943F-F762EFE120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481" r="22998" b="-2"/>
          <a:stretch>
            <a:fillRect/>
          </a:stretch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457200" y="182880"/>
            <a:ext cx="27432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800" b="1">
                <a:solidFill>
                  <a:srgbClr val="000000"/>
                </a:solidFill>
              </a:rPr>
              <a:t>3. nap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74320" y="45720"/>
            <a:ext cx="2286000" cy="64008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200" b="1">
                <a:solidFill>
                  <a:srgbClr val="FFFFFF"/>
                </a:solidFill>
              </a:rPr>
              <a:t>3. nap</a:t>
            </a:r>
          </a:p>
        </p:txBody>
      </p:sp>
    </p:spTree>
    <p:extLst>
      <p:ext uri="{BB962C8B-B14F-4D97-AF65-F5344CB8AC3E}">
        <p14:creationId xmlns:p14="http://schemas.microsoft.com/office/powerpoint/2010/main" val="2115393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4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Kép 3" descr="A képen ég, kültéri, felhő, ruházat látható&#10;&#10;Lehet, hogy az AI által létrehozott tartalom helytelen.">
            <a:extLst>
              <a:ext uri="{FF2B5EF4-FFF2-40B4-BE49-F238E27FC236}">
                <a16:creationId xmlns:a16="http://schemas.microsoft.com/office/drawing/2014/main" id="{C9113592-84C6-523B-6EE4-7B4C28152A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83" r="-2" b="-2"/>
          <a:stretch>
            <a:fillRect/>
          </a:stretch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5" name="Kép 4" descr="A képen ruházat, személy, kültéri, lábbelik látható&#10;&#10;Lehet, hogy az AI által létrehozott tartalom helytelen.">
            <a:extLst>
              <a:ext uri="{FF2B5EF4-FFF2-40B4-BE49-F238E27FC236}">
                <a16:creationId xmlns:a16="http://schemas.microsoft.com/office/drawing/2014/main" id="{872BB2E9-B2B4-3218-6D09-7D83FFEE14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242" r="2" b="7918"/>
          <a:stretch>
            <a:fillRect/>
          </a:stretch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9" name="Kép 8" descr="A képen kültéri, természet, ég, Parti és óceáni talajalakulatok látható&#10;&#10;Lehet, hogy az AI által létrehozott tartalom helytelen.">
            <a:extLst>
              <a:ext uri="{FF2B5EF4-FFF2-40B4-BE49-F238E27FC236}">
                <a16:creationId xmlns:a16="http://schemas.microsoft.com/office/drawing/2014/main" id="{B5C65735-342B-B14E-4685-28DCFD1779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3329" b="10620"/>
          <a:stretch>
            <a:fillRect/>
          </a:stretch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7" name="Kép 6" descr="A képen fa, kültéri, gyümölcs, ég látható&#10;&#10;Lehet, hogy az AI által létrehozott tartalom helytelen.">
            <a:extLst>
              <a:ext uri="{FF2B5EF4-FFF2-40B4-BE49-F238E27FC236}">
                <a16:creationId xmlns:a16="http://schemas.microsoft.com/office/drawing/2014/main" id="{BD338016-4CDF-4ECB-047A-18AC4155AE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" b="3762"/>
          <a:stretch>
            <a:fillRect/>
          </a:stretch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200" y="182880"/>
            <a:ext cx="27432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800" b="1">
                <a:solidFill>
                  <a:srgbClr val="000000"/>
                </a:solidFill>
              </a:rPr>
              <a:t>4. nap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74320" y="45720"/>
            <a:ext cx="2286000" cy="64008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200" b="1">
                <a:solidFill>
                  <a:srgbClr val="FFFFFF"/>
                </a:solidFill>
              </a:rPr>
              <a:t>4. nap</a:t>
            </a:r>
          </a:p>
        </p:txBody>
      </p:sp>
    </p:spTree>
    <p:extLst>
      <p:ext uri="{BB962C8B-B14F-4D97-AF65-F5344CB8AC3E}">
        <p14:creationId xmlns:p14="http://schemas.microsoft.com/office/powerpoint/2010/main" val="415095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0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képen ruházat, személy, fedett pályás, Emberi arc látható&#10;&#10;Lehet, hogy az AI által létrehozott tartalom helytelen.">
            <a:extLst>
              <a:ext uri="{FF2B5EF4-FFF2-40B4-BE49-F238E27FC236}">
                <a16:creationId xmlns:a16="http://schemas.microsoft.com/office/drawing/2014/main" id="{1875FBA3-B7A6-6C16-6F71-ECE12FAF89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153" r="-2" b="-2"/>
          <a:stretch>
            <a:fillRect/>
          </a:stretch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6" name="Kép 5" descr="A képen ruházat, szöveg, lábbelik, személy látható&#10;&#10;Lehet, hogy az AI által létrehozott tartalom helytelen.">
            <a:extLst>
              <a:ext uri="{FF2B5EF4-FFF2-40B4-BE49-F238E27FC236}">
                <a16:creationId xmlns:a16="http://schemas.microsoft.com/office/drawing/2014/main" id="{5B6A1526-E199-2159-D279-43755D8C89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32" r="18464" b="-2"/>
          <a:stretch>
            <a:fillRect/>
          </a:stretch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5" name="Kép 4" descr="A képen ruházat, személy, fal, mosoly látható&#10;&#10;Lehet, hogy az AI által létrehozott tartalom helytelen.">
            <a:extLst>
              <a:ext uri="{FF2B5EF4-FFF2-40B4-BE49-F238E27FC236}">
                <a16:creationId xmlns:a16="http://schemas.microsoft.com/office/drawing/2014/main" id="{4ACF368E-B602-8646-9FA4-5D56027374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287" r="5" b="5"/>
          <a:stretch>
            <a:fillRect/>
          </a:stretch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7" name="Kép 6" descr="A képen születésnapi torta, desszert, Tortadíszítés, étel látható&#10;&#10;Lehet, hogy az AI által létrehozott tartalom helytelen.">
            <a:extLst>
              <a:ext uri="{FF2B5EF4-FFF2-40B4-BE49-F238E27FC236}">
                <a16:creationId xmlns:a16="http://schemas.microsoft.com/office/drawing/2014/main" id="{E79A2E08-41B9-7001-FB59-7A214058D4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39" r="8236" b="2"/>
          <a:stretch>
            <a:fillRect/>
          </a:stretch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57200" y="182880"/>
            <a:ext cx="27432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800" b="1">
                <a:solidFill>
                  <a:srgbClr val="000000"/>
                </a:solidFill>
              </a:rPr>
              <a:t>5. nap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74320" y="45720"/>
            <a:ext cx="2286000" cy="64008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200" b="1">
                <a:solidFill>
                  <a:srgbClr val="FFFFFF"/>
                </a:solidFill>
              </a:rPr>
              <a:t>5. nap</a:t>
            </a:r>
          </a:p>
        </p:txBody>
      </p:sp>
    </p:spTree>
    <p:extLst>
      <p:ext uri="{BB962C8B-B14F-4D97-AF65-F5344CB8AC3E}">
        <p14:creationId xmlns:p14="http://schemas.microsoft.com/office/powerpoint/2010/main" val="759248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0446" y="914400"/>
            <a:ext cx="11534503" cy="1307592"/>
          </a:xfrm>
        </p:spPr>
        <p:txBody>
          <a:bodyPr>
            <a:normAutofit fontScale="90000"/>
          </a:bodyPr>
          <a:lstStyle/>
          <a:p>
            <a:r>
              <a:rPr lang="hu-HU" smtClean="0"/>
              <a:t>              DANKE </a:t>
            </a:r>
            <a:r>
              <a:rPr lang="hu-HU" dirty="0" smtClean="0"/>
              <a:t>FÜR DIE AUFMERKSAMKEIT</a:t>
            </a:r>
            <a:r>
              <a:rPr lang="hu-HU" smtClean="0"/>
              <a:t/>
            </a:r>
            <a:br>
              <a:rPr lang="hu-HU" smtClean="0"/>
            </a:br>
            <a:endParaRPr lang="de-DE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1959429" y="2799279"/>
            <a:ext cx="7550331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de-DE" altLang="de-DE" sz="18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„Mit finanzieller Unterstützung der Europäischen Union. Die geäußerten Ansichten und Meinungen entsprechen jedoch ausschließlich denen der Autor*innen und spiegeln nicht notwendigerweise die der Europäischen Union oder der Tempus </a:t>
            </a:r>
            <a:r>
              <a:rPr kumimoji="0" lang="de-DE" altLang="de-DE" sz="18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Közalapítvány</a:t>
            </a:r>
            <a:r>
              <a:rPr kumimoji="0" lang="de-DE" altLang="de-DE" sz="18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 wider. Weder die Europäische Union noch die fördernde Stelle können dafür verantwortlich gemacht werden.“</a:t>
            </a:r>
            <a:endParaRPr kumimoji="0" lang="hu-HU" altLang="de-DE" sz="1800" b="1" i="0" u="none" strike="noStrike" cap="none" normalizeH="0" baseline="0" dirty="0" smtClean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 smtClean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Von der Europäischen Union finanziert – Projektnummer: 2023-2-HU01-KA220-SCH-000169980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effectLst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734342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</Words>
  <Application>Microsoft Office PowerPoint</Application>
  <PresentationFormat>Szélesvásznú</PresentationFormat>
  <Paragraphs>15</Paragraphs>
  <Slides>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Calisto MT</vt:lpstr>
      <vt:lpstr>Univers Condensed</vt:lpstr>
      <vt:lpstr>ChronicleVTI</vt:lpstr>
      <vt:lpstr>Szicíliai élménybeszámoló</vt:lpstr>
      <vt:lpstr>PowerPoint-bemutató</vt:lpstr>
      <vt:lpstr>PowerPoint-bemutató</vt:lpstr>
      <vt:lpstr>PowerPoint-bemutató</vt:lpstr>
      <vt:lpstr>PowerPoint-bemutató</vt:lpstr>
      <vt:lpstr>PowerPoint-bemutató</vt:lpstr>
      <vt:lpstr>              DANKE FÜR DIE AUFMERKSAMKEIT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Szicíliai élménybeszámoló</dc:title>
  <dc:creator>Eszter</dc:creator>
  <cp:lastModifiedBy>Felhasználó</cp:lastModifiedBy>
  <cp:revision>176</cp:revision>
  <dcterms:created xsi:type="dcterms:W3CDTF">2025-06-04T18:20:43Z</dcterms:created>
  <dcterms:modified xsi:type="dcterms:W3CDTF">2026-04-13T14:33:34Z</dcterms:modified>
</cp:coreProperties>
</file>