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8" r:id="rId1"/>
  </p:sldMasterIdLst>
  <p:notesMasterIdLst>
    <p:notesMasterId r:id="rId10"/>
  </p:notesMasterIdLst>
  <p:sldIdLst>
    <p:sldId id="256" r:id="rId2"/>
    <p:sldId id="264" r:id="rId3"/>
    <p:sldId id="260" r:id="rId4"/>
    <p:sldId id="257" r:id="rId5"/>
    <p:sldId id="267" r:id="rId6"/>
    <p:sldId id="259" r:id="rId7"/>
    <p:sldId id="262" r:id="rId8"/>
    <p:sldId id="266" r:id="rId9"/>
  </p:sldIdLst>
  <p:sldSz cx="9144000" cy="6858000" type="screen4x3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amclimber Čmelák Kolotočár" initials="AČK" lastIdx="1" clrIdx="0">
    <p:extLst>
      <p:ext uri="{19B8F6BF-5375-455C-9EA6-DF929625EA0E}">
        <p15:presenceInfo xmlns:p15="http://schemas.microsoft.com/office/powerpoint/2012/main" userId="61016d553127b4c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Közepesen sötét stílus 3 – 3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Közepesen sötét stílus 3 – 2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4660"/>
  </p:normalViewPr>
  <p:slideViewPr>
    <p:cSldViewPr>
      <p:cViewPr varScale="1">
        <p:scale>
          <a:sx n="69" d="100"/>
          <a:sy n="69" d="100"/>
        </p:scale>
        <p:origin x="131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970A4-18CD-4E99-815C-D9F940C24ACA}" type="datetimeFigureOut">
              <a:rPr lang="de-DE" smtClean="0"/>
              <a:t>15.05.2024</a:t>
            </a:fld>
            <a:endParaRPr lang="de-DE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787900"/>
            <a:ext cx="5486400" cy="39163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E5CED-3A8A-4C72-8A9A-F8C870C37F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9542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 </a:t>
            </a:r>
            <a:r>
              <a:rPr lang="de-DE" dirty="0" err="1" smtClean="0"/>
              <a:t>résztvevő</a:t>
            </a:r>
            <a:r>
              <a:rPr lang="de-DE" dirty="0" smtClean="0"/>
              <a:t> </a:t>
            </a:r>
            <a:r>
              <a:rPr lang="de-DE" dirty="0" err="1" smtClean="0"/>
              <a:t>intézmények</a:t>
            </a:r>
            <a:r>
              <a:rPr lang="de-DE" dirty="0" smtClean="0"/>
              <a:t> </a:t>
            </a:r>
            <a:r>
              <a:rPr lang="de-DE" dirty="0" err="1" smtClean="0"/>
              <a:t>tanulóinak</a:t>
            </a:r>
            <a:r>
              <a:rPr lang="de-DE" dirty="0" smtClean="0"/>
              <a:t> </a:t>
            </a:r>
            <a:r>
              <a:rPr lang="de-DE" dirty="0" err="1" smtClean="0"/>
              <a:t>érzékenyítése</a:t>
            </a:r>
            <a:r>
              <a:rPr lang="de-DE" dirty="0" smtClean="0"/>
              <a:t> a </a:t>
            </a:r>
            <a:r>
              <a:rPr lang="de-DE" dirty="0" err="1" smtClean="0"/>
              <a:t>fenntartható</a:t>
            </a:r>
            <a:r>
              <a:rPr lang="de-DE" dirty="0" smtClean="0"/>
              <a:t> </a:t>
            </a:r>
            <a:r>
              <a:rPr lang="de-DE" dirty="0" err="1" smtClean="0"/>
              <a:t>közösségi</a:t>
            </a:r>
            <a:r>
              <a:rPr lang="de-DE" dirty="0" smtClean="0"/>
              <a:t> </a:t>
            </a:r>
            <a:r>
              <a:rPr lang="de-DE" dirty="0" err="1" smtClean="0"/>
              <a:t>fejlődés</a:t>
            </a:r>
            <a:r>
              <a:rPr lang="de-DE" dirty="0" smtClean="0"/>
              <a:t> </a:t>
            </a:r>
            <a:r>
              <a:rPr lang="de-DE" dirty="0" err="1" smtClean="0"/>
              <a:t>és</a:t>
            </a:r>
            <a:r>
              <a:rPr lang="de-DE" dirty="0" smtClean="0"/>
              <a:t> </a:t>
            </a:r>
            <a:r>
              <a:rPr lang="de-DE" dirty="0" err="1" smtClean="0"/>
              <a:t>az</a:t>
            </a:r>
            <a:r>
              <a:rPr lang="de-DE" dirty="0" smtClean="0"/>
              <a:t> </a:t>
            </a:r>
            <a:r>
              <a:rPr lang="de-DE" dirty="0" err="1" smtClean="0"/>
              <a:t>aktív</a:t>
            </a:r>
            <a:r>
              <a:rPr lang="de-DE" dirty="0" smtClean="0"/>
              <a:t> </a:t>
            </a:r>
            <a:r>
              <a:rPr lang="de-DE" dirty="0" err="1" smtClean="0"/>
              <a:t>polgári</a:t>
            </a:r>
            <a:r>
              <a:rPr lang="de-DE" dirty="0" smtClean="0"/>
              <a:t> </a:t>
            </a:r>
            <a:r>
              <a:rPr lang="de-DE" dirty="0" err="1" smtClean="0"/>
              <a:t>szerepvállalás</a:t>
            </a:r>
            <a:r>
              <a:rPr lang="de-DE" dirty="0" smtClean="0"/>
              <a:t> </a:t>
            </a:r>
            <a:r>
              <a:rPr lang="de-DE" dirty="0" err="1" smtClean="0"/>
              <a:t>fontosságára.aktív</a:t>
            </a:r>
            <a:r>
              <a:rPr lang="de-DE" dirty="0" smtClean="0"/>
              <a:t> </a:t>
            </a:r>
            <a:r>
              <a:rPr lang="de-DE" dirty="0" err="1" smtClean="0"/>
              <a:t>állampolgárság</a:t>
            </a:r>
            <a:r>
              <a:rPr lang="de-DE" dirty="0" smtClean="0"/>
              <a:t>. A </a:t>
            </a:r>
            <a:r>
              <a:rPr lang="de-DE" dirty="0" err="1" smtClean="0"/>
              <a:t>gyakorlati</a:t>
            </a:r>
            <a:r>
              <a:rPr lang="de-DE" dirty="0" smtClean="0"/>
              <a:t> </a:t>
            </a:r>
            <a:r>
              <a:rPr lang="de-DE" dirty="0" err="1" smtClean="0"/>
              <a:t>megvalósításon</a:t>
            </a:r>
            <a:r>
              <a:rPr lang="de-DE" dirty="0" smtClean="0"/>
              <a:t> </a:t>
            </a:r>
            <a:r>
              <a:rPr lang="de-DE" dirty="0" err="1" smtClean="0"/>
              <a:t>keresztül</a:t>
            </a:r>
            <a:r>
              <a:rPr lang="de-DE" dirty="0" smtClean="0"/>
              <a:t> </a:t>
            </a:r>
            <a:r>
              <a:rPr lang="de-DE" dirty="0" err="1" smtClean="0"/>
              <a:t>szeretnénk</a:t>
            </a:r>
            <a:r>
              <a:rPr lang="de-DE" dirty="0" smtClean="0"/>
              <a:t> </a:t>
            </a:r>
            <a:r>
              <a:rPr lang="de-DE" dirty="0" err="1" smtClean="0"/>
              <a:t>elérni</a:t>
            </a:r>
            <a:r>
              <a:rPr lang="de-DE" dirty="0" smtClean="0"/>
              <a:t>, </a:t>
            </a:r>
            <a:r>
              <a:rPr lang="de-DE" dirty="0" err="1" smtClean="0"/>
              <a:t>hogy</a:t>
            </a:r>
            <a:r>
              <a:rPr lang="de-DE" dirty="0" smtClean="0"/>
              <a:t> a </a:t>
            </a:r>
            <a:r>
              <a:rPr lang="de-DE" dirty="0" err="1" smtClean="0"/>
              <a:t>mindennapi</a:t>
            </a:r>
            <a:r>
              <a:rPr lang="de-DE" dirty="0" smtClean="0"/>
              <a:t> </a:t>
            </a:r>
            <a:r>
              <a:rPr lang="de-DE" dirty="0" err="1" smtClean="0"/>
              <a:t>életben</a:t>
            </a:r>
            <a:r>
              <a:rPr lang="de-DE" dirty="0" smtClean="0"/>
              <a:t> </a:t>
            </a:r>
            <a:r>
              <a:rPr lang="de-DE" dirty="0" err="1" smtClean="0"/>
              <a:t>változás</a:t>
            </a:r>
            <a:r>
              <a:rPr lang="de-DE" dirty="0" smtClean="0"/>
              <a:t> </a:t>
            </a:r>
            <a:r>
              <a:rPr lang="de-DE" dirty="0" err="1" smtClean="0"/>
              <a:t>álljon</a:t>
            </a:r>
            <a:r>
              <a:rPr lang="de-DE" dirty="0" smtClean="0"/>
              <a:t> </a:t>
            </a:r>
            <a:r>
              <a:rPr lang="de-DE" dirty="0" err="1" smtClean="0"/>
              <a:t>bea</a:t>
            </a:r>
            <a:r>
              <a:rPr lang="de-DE" dirty="0" smtClean="0"/>
              <a:t> </a:t>
            </a:r>
            <a:r>
              <a:rPr lang="de-DE" dirty="0" err="1" smtClean="0"/>
              <a:t>résztvevők</a:t>
            </a:r>
            <a:r>
              <a:rPr lang="de-DE" dirty="0" smtClean="0"/>
              <a:t> </a:t>
            </a:r>
            <a:r>
              <a:rPr lang="de-DE" dirty="0" err="1" smtClean="0"/>
              <a:t>és</a:t>
            </a:r>
            <a:r>
              <a:rPr lang="de-DE" dirty="0" smtClean="0"/>
              <a:t> </a:t>
            </a:r>
            <a:r>
              <a:rPr lang="de-DE" dirty="0" err="1" smtClean="0"/>
              <a:t>az</a:t>
            </a:r>
            <a:r>
              <a:rPr lang="de-DE" dirty="0" smtClean="0"/>
              <a:t> </a:t>
            </a:r>
            <a:r>
              <a:rPr lang="de-DE" dirty="0" err="1" smtClean="0"/>
              <a:t>iskolák</a:t>
            </a:r>
            <a:r>
              <a:rPr lang="de-DE" dirty="0" smtClean="0"/>
              <a:t> </a:t>
            </a:r>
            <a:r>
              <a:rPr lang="de-DE" dirty="0" err="1" smtClean="0"/>
              <a:t>mindennapi</a:t>
            </a:r>
            <a:r>
              <a:rPr lang="de-DE" dirty="0" smtClean="0"/>
              <a:t> </a:t>
            </a:r>
            <a:r>
              <a:rPr lang="de-DE" dirty="0" err="1" smtClean="0"/>
              <a:t>életében</a:t>
            </a:r>
            <a:r>
              <a:rPr lang="de-DE" dirty="0" smtClean="0"/>
              <a:t>. </a:t>
            </a:r>
            <a:r>
              <a:rPr lang="de-DE" dirty="0" err="1" smtClean="0"/>
              <a:t>Az</a:t>
            </a:r>
            <a:r>
              <a:rPr lang="de-DE" dirty="0" smtClean="0"/>
              <a:t> </a:t>
            </a:r>
            <a:r>
              <a:rPr lang="de-DE" dirty="0" err="1" smtClean="0"/>
              <a:t>érdekeltek</a:t>
            </a:r>
            <a:r>
              <a:rPr lang="de-DE" dirty="0" smtClean="0"/>
              <a:t> </a:t>
            </a:r>
            <a:r>
              <a:rPr lang="de-DE" dirty="0" err="1" smtClean="0"/>
              <a:t>segítségével</a:t>
            </a:r>
            <a:r>
              <a:rPr lang="de-DE" dirty="0" smtClean="0"/>
              <a:t> </a:t>
            </a:r>
            <a:r>
              <a:rPr lang="de-DE" dirty="0" err="1" smtClean="0"/>
              <a:t>párbeszédet</a:t>
            </a:r>
            <a:r>
              <a:rPr lang="de-DE" dirty="0" smtClean="0"/>
              <a:t> </a:t>
            </a:r>
            <a:r>
              <a:rPr lang="de-DE" dirty="0" err="1" smtClean="0"/>
              <a:t>tervezünk</a:t>
            </a:r>
            <a:r>
              <a:rPr lang="de-DE" dirty="0" smtClean="0"/>
              <a:t> a </a:t>
            </a:r>
            <a:r>
              <a:rPr lang="de-DE" dirty="0" err="1" smtClean="0"/>
              <a:t>fenntarthatóvállalatok</a:t>
            </a:r>
            <a:r>
              <a:rPr lang="de-DE" dirty="0" smtClean="0"/>
              <a:t> </a:t>
            </a:r>
            <a:r>
              <a:rPr lang="de-DE" dirty="0" err="1" smtClean="0"/>
              <a:t>és</a:t>
            </a:r>
            <a:r>
              <a:rPr lang="de-DE" dirty="0" smtClean="0"/>
              <a:t> a </a:t>
            </a:r>
            <a:r>
              <a:rPr lang="de-DE" dirty="0" err="1" smtClean="0"/>
              <a:t>diákok</a:t>
            </a:r>
            <a:r>
              <a:rPr lang="de-DE" dirty="0" smtClean="0"/>
              <a:t> </a:t>
            </a:r>
            <a:r>
              <a:rPr lang="de-DE" dirty="0" err="1" smtClean="0"/>
              <a:t>között</a:t>
            </a:r>
            <a:r>
              <a:rPr lang="de-DE" dirty="0" smtClean="0"/>
              <a:t>, </a:t>
            </a:r>
            <a:r>
              <a:rPr lang="de-DE" dirty="0" err="1" smtClean="0"/>
              <a:t>hogy</a:t>
            </a:r>
            <a:r>
              <a:rPr lang="de-DE" dirty="0" smtClean="0"/>
              <a:t> </a:t>
            </a:r>
            <a:r>
              <a:rPr lang="de-DE" dirty="0" err="1" smtClean="0"/>
              <a:t>felkészüljünk</a:t>
            </a:r>
            <a:r>
              <a:rPr lang="de-DE" dirty="0" smtClean="0"/>
              <a:t> a </a:t>
            </a:r>
            <a:r>
              <a:rPr lang="de-DE" dirty="0" err="1" smtClean="0"/>
              <a:t>jövőre</a:t>
            </a:r>
            <a:r>
              <a:rPr lang="de-DE" dirty="0" smtClean="0"/>
              <a:t>, </a:t>
            </a:r>
            <a:r>
              <a:rPr lang="de-DE" dirty="0" err="1" smtClean="0"/>
              <a:t>és</a:t>
            </a:r>
            <a:r>
              <a:rPr lang="de-DE" dirty="0" smtClean="0"/>
              <a:t> </a:t>
            </a:r>
            <a:r>
              <a:rPr lang="de-DE" dirty="0" err="1" smtClean="0"/>
              <a:t>felhívjuk</a:t>
            </a:r>
            <a:r>
              <a:rPr lang="de-DE" dirty="0" smtClean="0"/>
              <a:t> a </a:t>
            </a:r>
            <a:r>
              <a:rPr lang="de-DE" dirty="0" err="1" smtClean="0"/>
              <a:t>figyelmet</a:t>
            </a:r>
            <a:r>
              <a:rPr lang="de-DE" dirty="0" smtClean="0"/>
              <a:t>: KELL TEGYÜNK VALAMIT </a:t>
            </a:r>
            <a:r>
              <a:rPr lang="de-DE" dirty="0" err="1" smtClean="0"/>
              <a:t>végre!TEGYÜNK</a:t>
            </a:r>
            <a:r>
              <a:rPr lang="de-DE" dirty="0" smtClean="0"/>
              <a:t> VALAMI </a:t>
            </a:r>
            <a:r>
              <a:rPr lang="de-DE" dirty="0" err="1" smtClean="0"/>
              <a:t>HATÉKONYAT!Translated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DeepL.com (</a:t>
            </a:r>
            <a:r>
              <a:rPr lang="de-DE" dirty="0" err="1" smtClean="0"/>
              <a:t>free</a:t>
            </a:r>
            <a:r>
              <a:rPr lang="de-DE" dirty="0" smtClean="0"/>
              <a:t> </a:t>
            </a:r>
            <a:r>
              <a:rPr lang="de-DE" dirty="0" err="1" smtClean="0"/>
              <a:t>version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E5CED-3A8A-4C72-8A9A-F8C870C37F5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7572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66D4-A29F-410D-A95A-2DF105B0F330}" type="datetimeFigureOut">
              <a:rPr lang="hu-HU" smtClean="0"/>
              <a:pPr/>
              <a:t>2024. 05. 15.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0386E91C-70E7-4D67-9A1C-33822A0862F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2864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66D4-A29F-410D-A95A-2DF105B0F330}" type="datetimeFigureOut">
              <a:rPr lang="hu-HU" smtClean="0"/>
              <a:pPr/>
              <a:t>2024. 05. 15.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386E91C-70E7-4D67-9A1C-33822A0862F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7002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66D4-A29F-410D-A95A-2DF105B0F330}" type="datetimeFigureOut">
              <a:rPr lang="hu-HU" smtClean="0"/>
              <a:pPr/>
              <a:t>2024. 05. 15.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386E91C-70E7-4D67-9A1C-33822A0862F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8951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66D4-A29F-410D-A95A-2DF105B0F330}" type="datetimeFigureOut">
              <a:rPr lang="hu-HU" smtClean="0"/>
              <a:pPr/>
              <a:t>2024. 05. 15.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386E91C-70E7-4D67-9A1C-33822A0862F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6994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66D4-A29F-410D-A95A-2DF105B0F330}" type="datetimeFigureOut">
              <a:rPr lang="hu-HU" smtClean="0"/>
              <a:pPr/>
              <a:t>2024. 05. 15.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386E91C-70E7-4D67-9A1C-33822A0862F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9037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66D4-A29F-410D-A95A-2DF105B0F330}" type="datetimeFigureOut">
              <a:rPr lang="hu-HU" smtClean="0"/>
              <a:pPr/>
              <a:t>2024. 05. 15.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386E91C-70E7-4D67-9A1C-33822A0862F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2446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66D4-A29F-410D-A95A-2DF105B0F330}" type="datetimeFigureOut">
              <a:rPr lang="hu-HU" smtClean="0"/>
              <a:pPr/>
              <a:t>2024. 05. 15.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6E91C-70E7-4D67-9A1C-33822A0862F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24868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66D4-A29F-410D-A95A-2DF105B0F330}" type="datetimeFigureOut">
              <a:rPr lang="hu-HU" smtClean="0"/>
              <a:pPr/>
              <a:t>2024. 05. 15.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6E91C-70E7-4D67-9A1C-33822A0862F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15405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66D4-A29F-410D-A95A-2DF105B0F330}" type="datetimeFigureOut">
              <a:rPr lang="hu-HU" smtClean="0"/>
              <a:pPr/>
              <a:t>2024. 05. 15.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6E91C-70E7-4D67-9A1C-33822A0862F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68366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66D4-A29F-410D-A95A-2DF105B0F330}" type="datetimeFigureOut">
              <a:rPr lang="hu-HU" smtClean="0"/>
              <a:pPr/>
              <a:t>2024. 05. 15.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386E91C-70E7-4D67-9A1C-33822A0862F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2425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66D4-A29F-410D-A95A-2DF105B0F330}" type="datetimeFigureOut">
              <a:rPr lang="hu-HU" smtClean="0"/>
              <a:pPr/>
              <a:t>2024. 05. 15.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386E91C-70E7-4D67-9A1C-33822A0862F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75609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66D4-A29F-410D-A95A-2DF105B0F330}" type="datetimeFigureOut">
              <a:rPr lang="hu-HU" smtClean="0"/>
              <a:pPr/>
              <a:t>2024. 05. 15.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386E91C-70E7-4D67-9A1C-33822A0862F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0426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66D4-A29F-410D-A95A-2DF105B0F330}" type="datetimeFigureOut">
              <a:rPr lang="hu-HU" smtClean="0"/>
              <a:pPr/>
              <a:t>2024. 05. 15.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6E91C-70E7-4D67-9A1C-33822A0862F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92611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66D4-A29F-410D-A95A-2DF105B0F330}" type="datetimeFigureOut">
              <a:rPr lang="hu-HU" smtClean="0"/>
              <a:pPr/>
              <a:t>2024. 05. 15.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6E91C-70E7-4D67-9A1C-33822A0862F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4288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66D4-A29F-410D-A95A-2DF105B0F330}" type="datetimeFigureOut">
              <a:rPr lang="hu-HU" smtClean="0"/>
              <a:pPr/>
              <a:t>2024. 05. 15.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6E91C-70E7-4D67-9A1C-33822A0862F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23860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66D4-A29F-410D-A95A-2DF105B0F330}" type="datetimeFigureOut">
              <a:rPr lang="hu-HU" smtClean="0"/>
              <a:pPr/>
              <a:t>2024. 05. 15.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386E91C-70E7-4D67-9A1C-33822A0862F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6058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266D4-A29F-410D-A95A-2DF105B0F330}" type="datetimeFigureOut">
              <a:rPr lang="hu-HU" smtClean="0"/>
              <a:pPr/>
              <a:t>2024. 05. 15.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386E91C-70E7-4D67-9A1C-33822A0862F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59310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  <p:sldLayoutId id="2147483940" r:id="rId12"/>
    <p:sldLayoutId id="2147483941" r:id="rId13"/>
    <p:sldLayoutId id="2147483942" r:id="rId14"/>
    <p:sldLayoutId id="2147483943" r:id="rId15"/>
    <p:sldLayoutId id="21474839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9552" y="2276992"/>
            <a:ext cx="8604448" cy="2448152"/>
          </a:xfrm>
        </p:spPr>
        <p:txBody>
          <a:bodyPr>
            <a:noAutofit/>
          </a:bodyPr>
          <a:lstStyle/>
          <a:p>
            <a:pPr algn="ctr"/>
            <a:r>
              <a:rPr lang="de-DE" sz="2400" b="1" dirty="0"/>
              <a:t>Gemeinsam die Zukunft gestalten- nachhaltig die Welt mitgestalten und Veränderungen </a:t>
            </a:r>
            <a:r>
              <a:rPr lang="de-DE" sz="2400" b="1" dirty="0" smtClean="0"/>
              <a:t>vorantrieben</a:t>
            </a:r>
            <a:r>
              <a:rPr lang="hu-HU" sz="2400" b="1" dirty="0" smtClean="0"/>
              <a:t/>
            </a:r>
            <a:br>
              <a:rPr lang="hu-HU" sz="2400" b="1" dirty="0" smtClean="0"/>
            </a:br>
            <a:r>
              <a:rPr lang="hu-HU" sz="2400" b="1" dirty="0"/>
              <a:t>-</a:t>
            </a:r>
            <a:br>
              <a:rPr lang="hu-HU" sz="2400" b="1" dirty="0"/>
            </a:br>
            <a:r>
              <a:rPr lang="hu-HU" sz="2400" b="1" dirty="0" smtClean="0"/>
              <a:t>A </a:t>
            </a:r>
            <a:r>
              <a:rPr lang="hu-HU" sz="2400" b="1" dirty="0"/>
              <a:t>jövő közös alakítása </a:t>
            </a:r>
            <a:r>
              <a:rPr lang="hu-HU" sz="2400" b="1" dirty="0" smtClean="0"/>
              <a:t>-a </a:t>
            </a:r>
            <a:r>
              <a:rPr lang="hu-HU" sz="2400" b="1" dirty="0"/>
              <a:t>világ </a:t>
            </a:r>
            <a:r>
              <a:rPr lang="hu-HU" sz="2400" b="1" dirty="0" smtClean="0"/>
              <a:t>fenntarthatóvá tétele </a:t>
            </a:r>
            <a:r>
              <a:rPr lang="hu-HU" sz="2400" b="1" dirty="0"/>
              <a:t>és a </a:t>
            </a:r>
            <a:r>
              <a:rPr lang="hu-HU" sz="2400" b="1" dirty="0" smtClean="0"/>
              <a:t>változásra való ösztönzés</a:t>
            </a:r>
            <a:br>
              <a:rPr lang="hu-HU" sz="2400" b="1" dirty="0" smtClean="0"/>
            </a:br>
            <a:endParaRPr lang="hu-HU" sz="2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76" y="285728"/>
            <a:ext cx="3780954" cy="1080000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3995936" y="5733256"/>
            <a:ext cx="4860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000" dirty="0"/>
              <a:t>KA220-SCH - Partnerségi együttműködések a köznevelési szektorban </a:t>
            </a:r>
            <a:endParaRPr lang="hu-H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22134-3F07-44DB-9100-E394CA26F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404664"/>
            <a:ext cx="7429499" cy="1478570"/>
          </a:xfrm>
        </p:spPr>
        <p:txBody>
          <a:bodyPr>
            <a:normAutofit/>
          </a:bodyPr>
          <a:lstStyle/>
          <a:p>
            <a:r>
              <a:rPr lang="sk-SK" sz="3200" b="1" smtClean="0">
                <a:effectLst/>
                <a:latin typeface="Segoe UI Historic" panose="020B0502040204020203" pitchFamily="34" charset="0"/>
              </a:rPr>
              <a:t>                   </a:t>
            </a:r>
            <a:r>
              <a:rPr lang="sk-SK" sz="3200" b="1" smtClean="0">
                <a:effectLst/>
                <a:latin typeface="Segoe UI Historic" panose="020B0502040204020203" pitchFamily="34" charset="0"/>
              </a:rPr>
              <a:t>Projekt </a:t>
            </a:r>
            <a:r>
              <a:rPr lang="sk-SK" sz="3200" b="1" smtClean="0">
                <a:latin typeface="Segoe UI Historic" panose="020B0502040204020203" pitchFamily="34" charset="0"/>
              </a:rPr>
              <a:t>térképen</a:t>
            </a:r>
            <a:r>
              <a:rPr lang="sk-SK" sz="3200" b="1" i="0" smtClean="0">
                <a:effectLst/>
                <a:latin typeface="Segoe UI Historic" panose="020B0502040204020203" pitchFamily="34" charset="0"/>
              </a:rPr>
              <a:t>:</a:t>
            </a:r>
            <a:endParaRPr lang="sk-SK" sz="3200" b="1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268760"/>
            <a:ext cx="7187692" cy="5074904"/>
          </a:xfrm>
        </p:spPr>
      </p:pic>
    </p:spTree>
    <p:extLst>
      <p:ext uri="{BB962C8B-B14F-4D97-AF65-F5344CB8AC3E}">
        <p14:creationId xmlns:p14="http://schemas.microsoft.com/office/powerpoint/2010/main" val="364080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8143900" cy="1728192"/>
          </a:xfrm>
        </p:spPr>
        <p:txBody>
          <a:bodyPr anchor="ctr">
            <a:normAutofit/>
          </a:bodyPr>
          <a:lstStyle/>
          <a:p>
            <a:pPr algn="ctr"/>
            <a:r>
              <a:rPr lang="ro-RO" sz="2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Résztvevő intézmények</a:t>
            </a:r>
            <a:r>
              <a:rPr lang="sk-SK" sz="2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br>
              <a:rPr lang="sk-SK" sz="2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dirty="0"/>
              <a:t>24 </a:t>
            </a:r>
            <a:r>
              <a:rPr lang="de-DE" sz="1800" dirty="0" err="1" smtClean="0"/>
              <a:t>hónap</a:t>
            </a:r>
            <a:r>
              <a:rPr lang="hu-HU" sz="1800" dirty="0"/>
              <a:t>: </a:t>
            </a:r>
            <a:r>
              <a:rPr lang="de-DE" sz="1800" dirty="0"/>
              <a:t>2024 </a:t>
            </a:r>
            <a:r>
              <a:rPr lang="hu-HU" sz="1800" dirty="0"/>
              <a:t>.02.01-</a:t>
            </a:r>
            <a:r>
              <a:rPr lang="de-DE" sz="1800" dirty="0"/>
              <a:t>2026</a:t>
            </a:r>
            <a:r>
              <a:rPr lang="hu-HU" sz="1800" dirty="0" smtClean="0"/>
              <a:t>.01.31</a:t>
            </a:r>
            <a:r>
              <a:rPr lang="sk-SK" sz="1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k-SK" sz="1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u-HU" sz="1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650" y="1412776"/>
            <a:ext cx="8072462" cy="4800600"/>
          </a:xfrm>
        </p:spPr>
        <p:txBody>
          <a:bodyPr anchor="ctr">
            <a:normAutofit/>
          </a:bodyPr>
          <a:lstStyle/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ro-RO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hu-HU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yíregyházi</a:t>
            </a:r>
            <a:r>
              <a:rPr lang="hu-HU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Evangélikus Kossuth Lajos Gimnázium – </a:t>
            </a:r>
            <a:r>
              <a:rPr lang="hu-HU" sz="24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koordinátor</a:t>
            </a:r>
            <a:endParaRPr lang="ro-RO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ro-RO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Stredná </a:t>
            </a:r>
            <a:r>
              <a:rPr lang="ro-RO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odborna škola polytechnická, Zlaté Moravce – </a:t>
            </a:r>
            <a:r>
              <a:rPr lang="ro-RO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Szlovákia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1st Experimental High School of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Larissa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Görögország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Thesszália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Larissa</a:t>
            </a:r>
            <a:endParaRPr lang="hu-H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Liceo Scientifico Statale E.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Fermi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Olaszország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Szicília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Sciacca</a:t>
            </a:r>
            <a:endParaRPr lang="hu-H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o-R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6418" y="188640"/>
            <a:ext cx="7416824" cy="592112"/>
          </a:xfrm>
        </p:spPr>
        <p:txBody>
          <a:bodyPr>
            <a:noAutofit/>
          </a:bodyPr>
          <a:lstStyle/>
          <a:p>
            <a:pPr algn="ctr"/>
            <a:r>
              <a:rPr lang="sk-SK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k-SK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k-SK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 céljai</a:t>
            </a:r>
            <a:r>
              <a:rPr lang="sk-SK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br>
              <a:rPr lang="sk-SK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23728" y="2060848"/>
            <a:ext cx="6562606" cy="4438846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de-DE" sz="2000" b="1" dirty="0" err="1" smtClean="0">
                <a:latin typeface="Arial Black" panose="020B0A04020102020204" pitchFamily="34" charset="0"/>
              </a:rPr>
              <a:t>Környezetvédelem</a:t>
            </a:r>
            <a:r>
              <a:rPr lang="de-DE" sz="2000" b="1" dirty="0" smtClean="0">
                <a:latin typeface="Arial Black" panose="020B0A04020102020204" pitchFamily="34" charset="0"/>
              </a:rPr>
              <a:t> </a:t>
            </a:r>
            <a:r>
              <a:rPr lang="de-DE" sz="2000" b="1" dirty="0" err="1">
                <a:latin typeface="Arial Black" panose="020B0A04020102020204" pitchFamily="34" charset="0"/>
              </a:rPr>
              <a:t>és</a:t>
            </a:r>
            <a:r>
              <a:rPr lang="de-DE" sz="2000" b="1" dirty="0">
                <a:latin typeface="Arial Black" panose="020B0A04020102020204" pitchFamily="34" charset="0"/>
              </a:rPr>
              <a:t> </a:t>
            </a:r>
            <a:r>
              <a:rPr lang="de-DE" sz="2000" b="1" dirty="0" err="1">
                <a:latin typeface="Arial Black" panose="020B0A04020102020204" pitchFamily="34" charset="0"/>
              </a:rPr>
              <a:t>az</a:t>
            </a:r>
            <a:r>
              <a:rPr lang="de-DE" sz="2000" b="1" dirty="0">
                <a:latin typeface="Arial Black" panose="020B0A04020102020204" pitchFamily="34" charset="0"/>
              </a:rPr>
              <a:t> </a:t>
            </a:r>
            <a:r>
              <a:rPr lang="de-DE" sz="2000" b="1" dirty="0" err="1">
                <a:latin typeface="Arial Black" panose="020B0A04020102020204" pitchFamily="34" charset="0"/>
              </a:rPr>
              <a:t>éghajlatváltozás</a:t>
            </a:r>
            <a:r>
              <a:rPr lang="de-DE" sz="2000" b="1" dirty="0">
                <a:latin typeface="Arial Black" panose="020B0A04020102020204" pitchFamily="34" charset="0"/>
              </a:rPr>
              <a:t> </a:t>
            </a:r>
            <a:r>
              <a:rPr lang="de-DE" sz="2000" b="1" dirty="0" err="1">
                <a:latin typeface="Arial Black" panose="020B0A04020102020204" pitchFamily="34" charset="0"/>
              </a:rPr>
              <a:t>elleni</a:t>
            </a:r>
            <a:r>
              <a:rPr lang="de-DE" sz="2000" b="1" dirty="0">
                <a:latin typeface="Arial Black" panose="020B0A04020102020204" pitchFamily="34" charset="0"/>
              </a:rPr>
              <a:t> </a:t>
            </a:r>
            <a:r>
              <a:rPr lang="de-DE" sz="2000" b="1" dirty="0" err="1" smtClean="0">
                <a:latin typeface="Arial Black" panose="020B0A04020102020204" pitchFamily="34" charset="0"/>
              </a:rPr>
              <a:t>küzdelem</a:t>
            </a:r>
            <a:endParaRPr lang="hu-HU" sz="2000" b="1" dirty="0" smtClean="0">
              <a:latin typeface="Arial Black" panose="020B0A040201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de-DE" sz="2000" b="1" dirty="0" err="1" smtClean="0">
                <a:latin typeface="Arial Black" panose="020B0A04020102020204" pitchFamily="34" charset="0"/>
              </a:rPr>
              <a:t>Közös</a:t>
            </a:r>
            <a:r>
              <a:rPr lang="de-DE" sz="2000" b="1" dirty="0" smtClean="0">
                <a:latin typeface="Arial Black" panose="020B0A04020102020204" pitchFamily="34" charset="0"/>
              </a:rPr>
              <a:t> </a:t>
            </a:r>
            <a:r>
              <a:rPr lang="de-DE" sz="2000" b="1" dirty="0" err="1">
                <a:latin typeface="Arial Black" panose="020B0A04020102020204" pitchFamily="34" charset="0"/>
              </a:rPr>
              <a:t>értékek</a:t>
            </a:r>
            <a:r>
              <a:rPr lang="de-DE" sz="2000" b="1" dirty="0">
                <a:latin typeface="Arial Black" panose="020B0A04020102020204" pitchFamily="34" charset="0"/>
              </a:rPr>
              <a:t>, </a:t>
            </a:r>
            <a:r>
              <a:rPr lang="de-DE" sz="2000" b="1" dirty="0" err="1">
                <a:latin typeface="Arial Black" panose="020B0A04020102020204" pitchFamily="34" charset="0"/>
              </a:rPr>
              <a:t>polgári</a:t>
            </a:r>
            <a:r>
              <a:rPr lang="de-DE" sz="2000" b="1" dirty="0">
                <a:latin typeface="Arial Black" panose="020B0A04020102020204" pitchFamily="34" charset="0"/>
              </a:rPr>
              <a:t> </a:t>
            </a:r>
            <a:r>
              <a:rPr lang="de-DE" sz="2000" b="1" dirty="0" err="1">
                <a:latin typeface="Arial Black" panose="020B0A04020102020204" pitchFamily="34" charset="0"/>
              </a:rPr>
              <a:t>szerepvállalás</a:t>
            </a:r>
            <a:r>
              <a:rPr lang="de-DE" sz="2000" b="1" dirty="0">
                <a:latin typeface="Arial Black" panose="020B0A04020102020204" pitchFamily="34" charset="0"/>
              </a:rPr>
              <a:t> </a:t>
            </a:r>
            <a:r>
              <a:rPr lang="de-DE" sz="2000" b="1" dirty="0" err="1">
                <a:latin typeface="Arial Black" panose="020B0A04020102020204" pitchFamily="34" charset="0"/>
              </a:rPr>
              <a:t>és</a:t>
            </a:r>
            <a:r>
              <a:rPr lang="de-DE" sz="2000" b="1" dirty="0">
                <a:latin typeface="Arial Black" panose="020B0A04020102020204" pitchFamily="34" charset="0"/>
              </a:rPr>
              <a:t> </a:t>
            </a:r>
            <a:r>
              <a:rPr lang="de-DE" sz="2000" b="1" dirty="0" err="1">
                <a:latin typeface="Arial Black" panose="020B0A04020102020204" pitchFamily="34" charset="0"/>
              </a:rPr>
              <a:t>részvétel</a:t>
            </a:r>
            <a:r>
              <a:rPr lang="de-DE" sz="2000" b="1" dirty="0">
                <a:latin typeface="Arial Black" panose="020B0A04020102020204" pitchFamily="34" charset="0"/>
              </a:rPr>
              <a:t> </a:t>
            </a:r>
            <a:endParaRPr lang="hu-HU" sz="2000" b="1" dirty="0" smtClean="0">
              <a:latin typeface="Arial Black" panose="020B0A040201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de-DE" sz="2000" b="1" dirty="0" smtClean="0">
                <a:latin typeface="Arial Black" panose="020B0A04020102020204" pitchFamily="34" charset="0"/>
              </a:rPr>
              <a:t>A </a:t>
            </a:r>
            <a:r>
              <a:rPr lang="de-DE" sz="2000" b="1" dirty="0" err="1">
                <a:latin typeface="Arial Black" panose="020B0A04020102020204" pitchFamily="34" charset="0"/>
              </a:rPr>
              <a:t>tanulási</a:t>
            </a:r>
            <a:r>
              <a:rPr lang="de-DE" sz="2000" b="1" dirty="0">
                <a:latin typeface="Arial Black" panose="020B0A04020102020204" pitchFamily="34" charset="0"/>
              </a:rPr>
              <a:t> </a:t>
            </a:r>
            <a:r>
              <a:rPr lang="de-DE" sz="2000" b="1" dirty="0" err="1">
                <a:latin typeface="Arial Black" panose="020B0A04020102020204" pitchFamily="34" charset="0"/>
              </a:rPr>
              <a:t>eredmények</a:t>
            </a:r>
            <a:r>
              <a:rPr lang="de-DE" sz="2000" b="1" dirty="0">
                <a:latin typeface="Arial Black" panose="020B0A04020102020204" pitchFamily="34" charset="0"/>
              </a:rPr>
              <a:t> </a:t>
            </a:r>
            <a:r>
              <a:rPr lang="de-DE" sz="2000" b="1" dirty="0" err="1">
                <a:latin typeface="Arial Black" panose="020B0A04020102020204" pitchFamily="34" charset="0"/>
              </a:rPr>
              <a:t>elismerése</a:t>
            </a:r>
            <a:r>
              <a:rPr lang="de-DE" sz="2000" b="1" dirty="0">
                <a:latin typeface="Arial Black" panose="020B0A04020102020204" pitchFamily="34" charset="0"/>
              </a:rPr>
              <a:t> </a:t>
            </a:r>
            <a:r>
              <a:rPr lang="de-DE" sz="2000" b="1" dirty="0" err="1">
                <a:latin typeface="Arial Black" panose="020B0A04020102020204" pitchFamily="34" charset="0"/>
              </a:rPr>
              <a:t>határokon</a:t>
            </a:r>
            <a:r>
              <a:rPr lang="de-DE" sz="2000" b="1" dirty="0">
                <a:latin typeface="Arial Black" panose="020B0A04020102020204" pitchFamily="34" charset="0"/>
              </a:rPr>
              <a:t> </a:t>
            </a:r>
            <a:r>
              <a:rPr lang="de-DE" sz="2000" b="1" dirty="0" err="1">
                <a:latin typeface="Arial Black" panose="020B0A04020102020204" pitchFamily="34" charset="0"/>
              </a:rPr>
              <a:t>átnyúló</a:t>
            </a:r>
            <a:r>
              <a:rPr lang="de-DE" sz="2000" b="1" dirty="0">
                <a:latin typeface="Arial Black" panose="020B0A04020102020204" pitchFamily="34" charset="0"/>
              </a:rPr>
              <a:t>, </a:t>
            </a:r>
            <a:r>
              <a:rPr lang="de-DE" sz="2000" b="1" dirty="0" err="1">
                <a:latin typeface="Arial Black" panose="020B0A04020102020204" pitchFamily="34" charset="0"/>
              </a:rPr>
              <a:t>tanulási</a:t>
            </a:r>
            <a:r>
              <a:rPr lang="de-DE" sz="2000" b="1" dirty="0">
                <a:latin typeface="Arial Black" panose="020B0A04020102020204" pitchFamily="34" charset="0"/>
              </a:rPr>
              <a:t> </a:t>
            </a:r>
            <a:r>
              <a:rPr lang="de-DE" sz="2000" b="1" dirty="0" err="1">
                <a:latin typeface="Arial Black" panose="020B0A04020102020204" pitchFamily="34" charset="0"/>
              </a:rPr>
              <a:t>célú</a:t>
            </a:r>
            <a:r>
              <a:rPr lang="de-DE" sz="2000" b="1" dirty="0">
                <a:latin typeface="Arial Black" panose="020B0A04020102020204" pitchFamily="34" charset="0"/>
              </a:rPr>
              <a:t> </a:t>
            </a:r>
            <a:r>
              <a:rPr lang="de-DE" sz="2000" b="1" dirty="0" err="1">
                <a:latin typeface="Arial Black" panose="020B0A04020102020204" pitchFamily="34" charset="0"/>
              </a:rPr>
              <a:t>mobilitás</a:t>
            </a:r>
            <a:r>
              <a:rPr lang="de-DE" sz="2000" b="1" dirty="0">
                <a:latin typeface="Arial Black" panose="020B0A04020102020204" pitchFamily="34" charset="0"/>
              </a:rPr>
              <a:t> </a:t>
            </a:r>
            <a:r>
              <a:rPr lang="de-DE" sz="2000" b="1" dirty="0" err="1">
                <a:latin typeface="Arial Black" panose="020B0A04020102020204" pitchFamily="34" charset="0"/>
              </a:rPr>
              <a:t>résztvevői</a:t>
            </a:r>
            <a:r>
              <a:rPr lang="de-DE" sz="2000" b="1" dirty="0">
                <a:latin typeface="Arial Black" panose="020B0A04020102020204" pitchFamily="34" charset="0"/>
              </a:rPr>
              <a:t> </a:t>
            </a:r>
            <a:r>
              <a:rPr lang="de-DE" sz="2000" b="1" dirty="0" err="1" smtClean="0">
                <a:latin typeface="Arial Black" panose="020B0A04020102020204" pitchFamily="34" charset="0"/>
              </a:rPr>
              <a:t>számára</a:t>
            </a:r>
            <a:endParaRPr lang="hu-HU" sz="2000" b="1" dirty="0"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de-DE" sz="2000" b="1" dirty="0" smtClean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IKT</a:t>
            </a:r>
            <a:r>
              <a:rPr lang="hu-HU" sz="2000" b="1" dirty="0" smtClean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és a nyelvtudás fejlesztése</a:t>
            </a:r>
          </a:p>
          <a:p>
            <a:endParaRPr lang="de-DE" dirty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75656" y="476672"/>
            <a:ext cx="7560840" cy="6120680"/>
          </a:xfrm>
        </p:spPr>
        <p:txBody>
          <a:bodyPr>
            <a:noAutofit/>
          </a:bodyPr>
          <a:lstStyle/>
          <a:p>
            <a:r>
              <a:rPr lang="hu-HU" sz="2400" b="1" dirty="0" smtClean="0"/>
              <a:t>Az iskola mint fenntartható intézmény létrehozása</a:t>
            </a:r>
          </a:p>
          <a:p>
            <a:r>
              <a:rPr lang="hu-HU" sz="2400" b="1" dirty="0" smtClean="0"/>
              <a:t>Ökológiai lábnyom : kérdőív készítése, mérése</a:t>
            </a:r>
          </a:p>
          <a:p>
            <a:r>
              <a:rPr lang="hu-HU" sz="2400" b="1" dirty="0" smtClean="0"/>
              <a:t>Projekt 24 hónapja alatt a következő témák:</a:t>
            </a:r>
            <a:r>
              <a:rPr lang="de-DE" sz="2400" b="1" dirty="0" err="1" smtClean="0"/>
              <a:t>Energi</a:t>
            </a:r>
            <a:r>
              <a:rPr lang="hu-HU" sz="2400" b="1" dirty="0" smtClean="0"/>
              <a:t>a</a:t>
            </a:r>
            <a:r>
              <a:rPr lang="de-DE" sz="2400" b="1" dirty="0" smtClean="0"/>
              <a:t>, </a:t>
            </a:r>
            <a:r>
              <a:rPr lang="de-DE" sz="2400" b="1" dirty="0"/>
              <a:t>Sport, </a:t>
            </a:r>
            <a:r>
              <a:rPr lang="hu-HU" sz="2400" b="1" dirty="0" smtClean="0"/>
              <a:t>fogyasztás</a:t>
            </a:r>
            <a:r>
              <a:rPr lang="de-DE" sz="2400" b="1" dirty="0" smtClean="0"/>
              <a:t>, </a:t>
            </a:r>
            <a:r>
              <a:rPr lang="de-DE" sz="2400" b="1" dirty="0" err="1" smtClean="0"/>
              <a:t>Biodiver</a:t>
            </a:r>
            <a:r>
              <a:rPr lang="hu-HU" sz="2400" b="1" dirty="0" smtClean="0"/>
              <a:t>z</a:t>
            </a:r>
            <a:r>
              <a:rPr lang="de-DE" sz="2400" b="1" dirty="0" err="1" smtClean="0"/>
              <a:t>it</a:t>
            </a:r>
            <a:r>
              <a:rPr lang="hu-HU" sz="2400" b="1" dirty="0" smtClean="0"/>
              <a:t>ás</a:t>
            </a:r>
            <a:r>
              <a:rPr lang="de-DE" sz="2400" b="1" dirty="0" smtClean="0"/>
              <a:t>, </a:t>
            </a:r>
            <a:r>
              <a:rPr lang="hu-HU" sz="2400" b="1" dirty="0" err="1" smtClean="0"/>
              <a:t>tápálálkozás</a:t>
            </a:r>
            <a:r>
              <a:rPr lang="de-DE" sz="2400" b="1" dirty="0" smtClean="0"/>
              <a:t>,</a:t>
            </a:r>
            <a:r>
              <a:rPr lang="hu-HU" sz="2400" b="1" dirty="0" smtClean="0"/>
              <a:t> vásárlás</a:t>
            </a:r>
            <a:r>
              <a:rPr lang="de-DE" sz="2400" b="1" dirty="0" smtClean="0"/>
              <a:t>, </a:t>
            </a:r>
            <a:r>
              <a:rPr lang="hu-HU" sz="2400" b="1" dirty="0" smtClean="0"/>
              <a:t>élelmiszerek</a:t>
            </a:r>
            <a:r>
              <a:rPr lang="de-DE" sz="2400" b="1" dirty="0" smtClean="0"/>
              <a:t>, </a:t>
            </a:r>
            <a:r>
              <a:rPr lang="hu-HU" sz="2400" b="1" dirty="0" smtClean="0"/>
              <a:t>háztartás</a:t>
            </a:r>
            <a:r>
              <a:rPr lang="de-DE" sz="2400" b="1" dirty="0" smtClean="0"/>
              <a:t>. </a:t>
            </a:r>
            <a:endParaRPr lang="hu-HU" sz="2400" b="1" dirty="0" smtClean="0"/>
          </a:p>
          <a:p>
            <a:r>
              <a:rPr lang="hu-HU" sz="2400" b="1" dirty="0" smtClean="0"/>
              <a:t>Iskola mint </a:t>
            </a:r>
            <a:r>
              <a:rPr lang="hu-HU" sz="2400" b="1" dirty="0" err="1" smtClean="0"/>
              <a:t>upcycling</a:t>
            </a:r>
            <a:r>
              <a:rPr lang="hu-HU" sz="2400" b="1" dirty="0" smtClean="0"/>
              <a:t> hely, futás a környezetért, </a:t>
            </a:r>
            <a:r>
              <a:rPr lang="hu-HU" sz="2400" b="1" dirty="0" err="1" smtClean="0"/>
              <a:t>Slam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Poetry</a:t>
            </a:r>
            <a:endParaRPr lang="hu-HU" sz="2400" b="1" dirty="0" smtClean="0"/>
          </a:p>
          <a:p>
            <a:r>
              <a:rPr lang="hu-HU" sz="2400" b="1" dirty="0" smtClean="0"/>
              <a:t>A projekt végterméke: fenntartható tanulmányi tér létrehozása</a:t>
            </a:r>
          </a:p>
        </p:txBody>
      </p:sp>
    </p:spTree>
    <p:extLst>
      <p:ext uri="{BB962C8B-B14F-4D97-AF65-F5344CB8AC3E}">
        <p14:creationId xmlns:p14="http://schemas.microsoft.com/office/powerpoint/2010/main" val="21694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/>
          </p:cNvSpPr>
          <p:nvPr/>
        </p:nvSpPr>
        <p:spPr>
          <a:xfrm>
            <a:off x="928678" y="70582"/>
            <a:ext cx="8143900" cy="796086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Mobilitások, témák, feladatok:</a:t>
            </a:r>
            <a:endParaRPr lang="sk-SK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 txBox="1">
            <a:spLocks/>
          </p:cNvSpPr>
          <p:nvPr/>
        </p:nvSpPr>
        <p:spPr>
          <a:xfrm>
            <a:off x="500034" y="1785926"/>
            <a:ext cx="8229600" cy="43891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de-DE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de-DE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hu-H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artalom helye 2"/>
          <p:cNvSpPr txBox="1">
            <a:spLocks/>
          </p:cNvSpPr>
          <p:nvPr/>
        </p:nvSpPr>
        <p:spPr>
          <a:xfrm>
            <a:off x="1071538" y="5359946"/>
            <a:ext cx="7858180" cy="149805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de-DE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hu-H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300254"/>
              </p:ext>
            </p:extLst>
          </p:nvPr>
        </p:nvGraphicFramePr>
        <p:xfrm>
          <a:off x="590602" y="693945"/>
          <a:ext cx="8118074" cy="587894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037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8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2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6542">
                <a:tc>
                  <a:txBody>
                    <a:bodyPr/>
                    <a:lstStyle/>
                    <a:p>
                      <a:r>
                        <a:rPr lang="hu-HU" sz="1800" dirty="0" smtClean="0">
                          <a:solidFill>
                            <a:schemeClr val="tx1"/>
                          </a:solidFill>
                        </a:rPr>
                        <a:t>Mobiltás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Téma</a:t>
                      </a:r>
                      <a:endParaRPr lang="hu-H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Résztvevők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5866">
                <a:tc>
                  <a:txBody>
                    <a:bodyPr/>
                    <a:lstStyle/>
                    <a:p>
                      <a:r>
                        <a:rPr lang="hu-HU" sz="1800" baseline="0" dirty="0" smtClean="0"/>
                        <a:t>Olaszország</a:t>
                      </a:r>
                      <a:r>
                        <a:rPr lang="de-DE" sz="1800" baseline="0" dirty="0" smtClean="0"/>
                        <a:t> </a:t>
                      </a:r>
                      <a:endParaRPr lang="hu-HU" sz="18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0" dirty="0" smtClean="0"/>
                        <a:t>Fenntarthatósági koncepció a történelemben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b="0" dirty="0" smtClean="0"/>
                        <a:t>( idővonal,</a:t>
                      </a:r>
                      <a:r>
                        <a:rPr lang="hu-HU" sz="1400" b="0" baseline="0" dirty="0" smtClean="0"/>
                        <a:t> </a:t>
                      </a:r>
                      <a:r>
                        <a:rPr lang="hu-HU" sz="1400" b="0" baseline="0" dirty="0" err="1" smtClean="0"/>
                        <a:t>ökolábnyom</a:t>
                      </a:r>
                      <a:r>
                        <a:rPr lang="hu-HU" sz="1400" b="0" baseline="0" dirty="0" smtClean="0"/>
                        <a:t> mérése, és prezentálása, Uniós és haza törekvések)</a:t>
                      </a:r>
                      <a:endParaRPr lang="de-DE" sz="1400" b="0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/>
                        <a:t>8</a:t>
                      </a:r>
                      <a:r>
                        <a:rPr lang="de-DE" sz="1800" dirty="0" smtClean="0"/>
                        <a:t> </a:t>
                      </a:r>
                      <a:r>
                        <a:rPr lang="hu-HU" sz="1800" dirty="0" smtClean="0"/>
                        <a:t>diák,</a:t>
                      </a:r>
                      <a:r>
                        <a:rPr lang="hu-HU" sz="1800" baseline="0" dirty="0" smtClean="0"/>
                        <a:t> </a:t>
                      </a:r>
                      <a:r>
                        <a:rPr lang="de-DE" sz="1800" baseline="0" dirty="0" smtClean="0"/>
                        <a:t>2 </a:t>
                      </a:r>
                      <a:r>
                        <a:rPr lang="hu-HU" sz="1800" baseline="0" dirty="0" smtClean="0"/>
                        <a:t> kísérő tanár</a:t>
                      </a:r>
                      <a:endParaRPr lang="hu-HU" sz="1800" b="0" dirty="0" smtClean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7145">
                <a:tc>
                  <a:txBody>
                    <a:bodyPr/>
                    <a:lstStyle/>
                    <a:p>
                      <a:r>
                        <a:rPr lang="hu-HU" sz="1800" dirty="0" smtClean="0"/>
                        <a:t>Szlovákia</a:t>
                      </a:r>
                      <a:endParaRPr lang="hu-HU" sz="18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Fenntartható</a:t>
                      </a:r>
                      <a:r>
                        <a:rPr lang="hu-HU" sz="2000" baseline="0" dirty="0" smtClean="0"/>
                        <a:t> sportolási lehetőségek, és szelektív szemétgyűjtés</a:t>
                      </a:r>
                    </a:p>
                    <a:p>
                      <a:r>
                        <a:rPr lang="hu-HU" sz="1400" baseline="0" dirty="0" smtClean="0"/>
                        <a:t>(iskolák fenntarthatóbbá tételének bemutatása-fenntartható tanulmányi tér prezentálása)</a:t>
                      </a:r>
                      <a:endParaRPr lang="de-DE" sz="1400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/>
                        <a:t>8</a:t>
                      </a:r>
                      <a:r>
                        <a:rPr lang="de-DE" sz="1800" dirty="0" smtClean="0"/>
                        <a:t> </a:t>
                      </a:r>
                      <a:r>
                        <a:rPr lang="hu-HU" sz="1800" dirty="0" smtClean="0"/>
                        <a:t>diák,</a:t>
                      </a:r>
                      <a:r>
                        <a:rPr lang="hu-HU" sz="1800" baseline="0" dirty="0" smtClean="0"/>
                        <a:t> </a:t>
                      </a:r>
                      <a:r>
                        <a:rPr lang="de-DE" sz="1800" baseline="0" dirty="0" smtClean="0"/>
                        <a:t>2 </a:t>
                      </a:r>
                      <a:r>
                        <a:rPr lang="hu-HU" sz="1800" baseline="0" dirty="0" smtClean="0"/>
                        <a:t> kísérő tanár</a:t>
                      </a:r>
                      <a:endParaRPr lang="hu-HU" sz="1800" b="0" dirty="0" smtClean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1378">
                <a:tc>
                  <a:txBody>
                    <a:bodyPr/>
                    <a:lstStyle/>
                    <a:p>
                      <a:r>
                        <a:rPr lang="hu-HU" sz="1800" dirty="0" smtClean="0"/>
                        <a:t>Magyarország</a:t>
                      </a:r>
                      <a:endParaRPr lang="hu-HU" sz="18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Megújuló</a:t>
                      </a:r>
                      <a:r>
                        <a:rPr lang="sk-SK" sz="18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energiák, okos otthon, fenntartható építkezés és építő anyag</a:t>
                      </a:r>
                      <a:endParaRPr lang="sk-SK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/>
                        <a:t>8</a:t>
                      </a:r>
                      <a:r>
                        <a:rPr lang="de-DE" sz="1800" dirty="0" smtClean="0"/>
                        <a:t> </a:t>
                      </a:r>
                      <a:r>
                        <a:rPr lang="hu-HU" sz="1800" dirty="0" smtClean="0"/>
                        <a:t>diák,</a:t>
                      </a:r>
                      <a:r>
                        <a:rPr lang="hu-HU" sz="1800" baseline="0" dirty="0" smtClean="0"/>
                        <a:t> </a:t>
                      </a:r>
                      <a:r>
                        <a:rPr lang="de-DE" sz="1800" baseline="0" dirty="0" smtClean="0"/>
                        <a:t>2 </a:t>
                      </a:r>
                      <a:r>
                        <a:rPr lang="hu-HU" sz="1800" baseline="0" dirty="0" smtClean="0"/>
                        <a:t> kísérő tanár</a:t>
                      </a:r>
                      <a:endParaRPr lang="hu-HU" sz="1800" b="0" dirty="0" smtClean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5866">
                <a:tc>
                  <a:txBody>
                    <a:bodyPr/>
                    <a:lstStyle/>
                    <a:p>
                      <a:r>
                        <a:rPr lang="hu-HU" sz="1800" dirty="0" smtClean="0"/>
                        <a:t>Görögország</a:t>
                      </a:r>
                      <a:endParaRPr lang="hu-HU" sz="18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Fenntartható mezőgazdaság </a:t>
                      </a:r>
                      <a:r>
                        <a:rPr lang="hu-HU" sz="1400" dirty="0" smtClean="0"/>
                        <a:t>(</a:t>
                      </a:r>
                      <a:r>
                        <a:rPr lang="hu-HU" sz="1400" dirty="0" err="1" smtClean="0"/>
                        <a:t>Ökosystem</a:t>
                      </a:r>
                      <a:r>
                        <a:rPr lang="hu-HU" sz="1400" dirty="0" smtClean="0"/>
                        <a:t> vizsgálata, </a:t>
                      </a:r>
                      <a:r>
                        <a:rPr lang="hu-HU" sz="1400" dirty="0" err="1" smtClean="0"/>
                        <a:t>permakultúra</a:t>
                      </a:r>
                      <a:r>
                        <a:rPr lang="hu-HU" sz="1400" dirty="0" smtClean="0"/>
                        <a:t>, </a:t>
                      </a:r>
                      <a:r>
                        <a:rPr lang="hu-HU" sz="1400" dirty="0" err="1" smtClean="0"/>
                        <a:t>biodiverzitás</a:t>
                      </a:r>
                      <a:r>
                        <a:rPr lang="hu-HU" sz="1400" dirty="0" smtClean="0"/>
                        <a:t>, gyógynövények)</a:t>
                      </a:r>
                      <a:endParaRPr lang="hu-HU" sz="1400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/>
                        <a:t>8</a:t>
                      </a:r>
                      <a:r>
                        <a:rPr lang="de-DE" sz="1800" dirty="0" smtClean="0"/>
                        <a:t> </a:t>
                      </a:r>
                      <a:r>
                        <a:rPr lang="hu-HU" sz="1800" dirty="0" smtClean="0"/>
                        <a:t>diák,</a:t>
                      </a:r>
                      <a:r>
                        <a:rPr lang="hu-HU" sz="1800" baseline="0" dirty="0" smtClean="0"/>
                        <a:t> </a:t>
                      </a:r>
                      <a:r>
                        <a:rPr lang="de-DE" sz="1800" baseline="0" dirty="0" smtClean="0"/>
                        <a:t>2 </a:t>
                      </a:r>
                      <a:r>
                        <a:rPr lang="hu-HU" sz="1800" baseline="0" dirty="0" smtClean="0"/>
                        <a:t> kísérő tanár</a:t>
                      </a:r>
                      <a:endParaRPr lang="hu-HU" sz="1800" b="0" dirty="0" smtClean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5866">
                <a:tc>
                  <a:txBody>
                    <a:bodyPr/>
                    <a:lstStyle/>
                    <a:p>
                      <a:r>
                        <a:rPr lang="hu-HU" sz="1800" dirty="0" err="1" smtClean="0"/>
                        <a:t>Strassburg</a:t>
                      </a:r>
                      <a:endParaRPr lang="hu-HU" sz="18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A</a:t>
                      </a:r>
                      <a:r>
                        <a:rPr lang="hu-HU" sz="2000" baseline="0" dirty="0" smtClean="0"/>
                        <a:t> projekt és a végtermék bemutatása </a:t>
                      </a:r>
                      <a:r>
                        <a:rPr lang="hu-HU" sz="1400" baseline="0" dirty="0" smtClean="0"/>
                        <a:t>( kézikönyv, tanulmányi terek)</a:t>
                      </a:r>
                      <a:endParaRPr lang="hu-HU" sz="1400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/>
                        <a:t>5</a:t>
                      </a:r>
                      <a:r>
                        <a:rPr lang="de-DE" sz="1800" dirty="0" smtClean="0"/>
                        <a:t> </a:t>
                      </a:r>
                      <a:r>
                        <a:rPr lang="hu-HU" sz="1800" dirty="0" smtClean="0"/>
                        <a:t>diák,</a:t>
                      </a:r>
                      <a:r>
                        <a:rPr lang="hu-HU" sz="1800" baseline="0" dirty="0" smtClean="0"/>
                        <a:t> 3</a:t>
                      </a:r>
                      <a:r>
                        <a:rPr lang="de-DE" sz="1800" baseline="0" dirty="0" smtClean="0"/>
                        <a:t> </a:t>
                      </a:r>
                      <a:r>
                        <a:rPr lang="hu-HU" sz="1800" baseline="0" dirty="0" smtClean="0"/>
                        <a:t> kísérő tanár</a:t>
                      </a:r>
                      <a:endParaRPr lang="hu-HU" sz="1800" b="0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 txBox="1">
            <a:spLocks/>
          </p:cNvSpPr>
          <p:nvPr/>
        </p:nvSpPr>
        <p:spPr>
          <a:xfrm>
            <a:off x="972772" y="1340768"/>
            <a:ext cx="7854696" cy="564357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o-RO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 MUNKANYELVE</a:t>
            </a:r>
            <a:r>
              <a:rPr lang="ro-RO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o-RO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NÉMET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sk-SK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TANULÓK ÉLETKORA</a:t>
            </a:r>
            <a:r>
              <a:rPr lang="ro-RO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o-RO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14-19 ÉV 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hu-HU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ELVÁRÁSOK</a:t>
            </a:r>
            <a:r>
              <a:rPr lang="de-DE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u-HU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NYITOTTSÁG, KÉPES CSAPATBAN EGYÜTTMŰKÖDNI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hu-HU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KIVÁLASZTÁSNÁL ELŐNYÖK</a:t>
            </a:r>
            <a:r>
              <a:rPr lang="de-DE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hu-HU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SZOCIÁLISAN HÁTRÁNYOS HELYZET, IKT-ISMERETEK, HELYI TEVÉKENYSÉGEK SORÁN AKTIVITÁS,</a:t>
            </a:r>
            <a:r>
              <a:rPr lang="de-DE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5760" marR="0" lvl="0" indent="-283464" algn="just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tabLst/>
              <a:defRPr/>
            </a:pPr>
            <a:endParaRPr kumimoji="0" lang="hu-H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683568" y="260648"/>
            <a:ext cx="8143900" cy="79608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40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ÁLTALÁNOS INFORMÁCIÓK</a:t>
            </a:r>
            <a:endParaRPr kumimoji="0" lang="hu-HU" sz="4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Google Shape;193;p26">
            <a:extLst>
              <a:ext uri="{FF2B5EF4-FFF2-40B4-BE49-F238E27FC236}">
                <a16:creationId xmlns:a16="http://schemas.microsoft.com/office/drawing/2014/main" id="{16695A17-BEFC-4F17-922C-5F9101F928BF}"/>
              </a:ext>
            </a:extLst>
          </p:cNvPr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1468660" y="4265358"/>
            <a:ext cx="6739752" cy="139231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églalap 1"/>
          <p:cNvSpPr/>
          <p:nvPr/>
        </p:nvSpPr>
        <p:spPr>
          <a:xfrm>
            <a:off x="1468660" y="5657671"/>
            <a:ext cx="70637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400" dirty="0"/>
              <a:t>A projekt az Európai Bizottság támogatásával valósult meg. Ez a prezentáció a szerzők kizárólagos véleményét képviseli, és sem a Bizottság, sem a nemzeti iroda nem vállal felelősséget a prezentációban foglalt információk bármilyen felhasználásáért</a:t>
            </a:r>
            <a:endParaRPr lang="de-DE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81100-202D-4480-B25B-D5D127F00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1052736"/>
            <a:ext cx="7429499" cy="1478570"/>
          </a:xfrm>
        </p:spPr>
        <p:txBody>
          <a:bodyPr>
            <a:noAutofit/>
          </a:bodyPr>
          <a:lstStyle/>
          <a:p>
            <a:r>
              <a:rPr lang="sk-SK" sz="2400" b="1" dirty="0" smtClean="0">
                <a:effectLst/>
                <a:latin typeface="Segoe UI Historic" panose="020B0502040204020203" pitchFamily="34" charset="0"/>
              </a:rPr>
              <a:t/>
            </a:r>
            <a:br>
              <a:rPr lang="sk-SK" sz="2400" b="1" dirty="0" smtClean="0">
                <a:effectLst/>
                <a:latin typeface="Segoe UI Historic" panose="020B0502040204020203" pitchFamily="34" charset="0"/>
              </a:rPr>
            </a:br>
            <a:r>
              <a:rPr lang="sk-SK" sz="4000" b="1" dirty="0" smtClean="0">
                <a:effectLst/>
                <a:latin typeface="Segoe UI Historic" panose="020B0502040204020203" pitchFamily="34" charset="0"/>
              </a:rPr>
              <a:t>Köszönöm a figyelmet!</a:t>
            </a:r>
            <a:r>
              <a:rPr lang="sk-SK" sz="4000" b="1" dirty="0">
                <a:effectLst/>
                <a:latin typeface="Segoe UI Historic" panose="020B0502040204020203" pitchFamily="34" charset="0"/>
              </a:rPr>
              <a:t/>
            </a:r>
            <a:br>
              <a:rPr lang="sk-SK" sz="4000" b="1" dirty="0">
                <a:effectLst/>
                <a:latin typeface="Segoe UI Historic" panose="020B0502040204020203" pitchFamily="34" charset="0"/>
              </a:rPr>
            </a:br>
            <a:r>
              <a:rPr lang="sk-SK" sz="2400" b="1" dirty="0" smtClean="0">
                <a:effectLst/>
                <a:latin typeface="Segoe UI Historic" panose="020B0502040204020203" pitchFamily="34" charset="0"/>
              </a:rPr>
              <a:t/>
            </a:r>
            <a:br>
              <a:rPr lang="sk-SK" sz="2400" b="1" dirty="0" smtClean="0">
                <a:effectLst/>
                <a:latin typeface="Segoe UI Historic" panose="020B0502040204020203" pitchFamily="34" charset="0"/>
              </a:rPr>
            </a:br>
            <a:r>
              <a:rPr lang="sk-SK" sz="2400" b="1" dirty="0">
                <a:effectLst/>
                <a:latin typeface="Segoe UI Historic" panose="020B0502040204020203" pitchFamily="34" charset="0"/>
              </a:rPr>
              <a:t/>
            </a:r>
            <a:br>
              <a:rPr lang="sk-SK" sz="2400" b="1" dirty="0">
                <a:effectLst/>
                <a:latin typeface="Segoe UI Historic" panose="020B0502040204020203" pitchFamily="34" charset="0"/>
              </a:rPr>
            </a:br>
            <a:r>
              <a:rPr lang="sk-SK" sz="2400" b="1" dirty="0" smtClean="0">
                <a:effectLst/>
                <a:latin typeface="Segoe UI Historic" panose="020B0502040204020203" pitchFamily="34" charset="0"/>
              </a:rPr>
              <a:t/>
            </a:r>
            <a:br>
              <a:rPr lang="sk-SK" sz="2400" b="1" dirty="0" smtClean="0">
                <a:effectLst/>
                <a:latin typeface="Segoe UI Historic" panose="020B0502040204020203" pitchFamily="34" charset="0"/>
              </a:rPr>
            </a:br>
            <a:r>
              <a:rPr lang="sk-SK" sz="2400" b="1" dirty="0">
                <a:effectLst/>
                <a:latin typeface="Segoe UI Historic" panose="020B0502040204020203" pitchFamily="34" charset="0"/>
              </a:rPr>
              <a:t/>
            </a:r>
            <a:br>
              <a:rPr lang="sk-SK" sz="2400" b="1" dirty="0">
                <a:effectLst/>
                <a:latin typeface="Segoe UI Historic" panose="020B0502040204020203" pitchFamily="34" charset="0"/>
              </a:rPr>
            </a:br>
            <a:r>
              <a:rPr lang="sk-SK" sz="2400" b="1" dirty="0" smtClean="0">
                <a:effectLst/>
                <a:latin typeface="Segoe UI Historic" panose="020B0502040204020203" pitchFamily="34" charset="0"/>
              </a:rPr>
              <a:t/>
            </a:r>
            <a:br>
              <a:rPr lang="sk-SK" sz="2400" b="1" dirty="0" smtClean="0">
                <a:effectLst/>
                <a:latin typeface="Segoe UI Historic" panose="020B0502040204020203" pitchFamily="34" charset="0"/>
              </a:rPr>
            </a:br>
            <a:r>
              <a:rPr lang="sk-SK" sz="1400" b="1" dirty="0" smtClean="0">
                <a:effectLst/>
                <a:latin typeface="Segoe UI Historic" panose="020B0502040204020203" pitchFamily="34" charset="0"/>
              </a:rPr>
              <a:t>A BEMUTATÓT KÉSZÍTETTE:</a:t>
            </a:r>
            <a:r>
              <a:rPr lang="sk-SK" sz="1400" b="1" i="0" dirty="0" smtClean="0">
                <a:effectLst/>
                <a:latin typeface="Segoe UI Historic" panose="020B0502040204020203" pitchFamily="34" charset="0"/>
              </a:rPr>
              <a:t> </a:t>
            </a:r>
            <a:r>
              <a:rPr lang="sk-SK" sz="1400" b="1" i="0" dirty="0">
                <a:effectLst/>
                <a:latin typeface="Segoe UI Historic" panose="020B0502040204020203" pitchFamily="34" charset="0"/>
              </a:rPr>
              <a:t/>
            </a:r>
            <a:br>
              <a:rPr lang="sk-SK" sz="1400" b="1" i="0" dirty="0">
                <a:effectLst/>
                <a:latin typeface="Segoe UI Historic" panose="020B0502040204020203" pitchFamily="34" charset="0"/>
              </a:rPr>
            </a:br>
            <a:r>
              <a:rPr lang="sk-SK" sz="1400" b="1" i="0" dirty="0" smtClean="0">
                <a:effectLst/>
                <a:latin typeface="Segoe UI Historic" panose="020B0502040204020203" pitchFamily="34" charset="0"/>
              </a:rPr>
              <a:t>-Bogdán Gabriella, koordinátor</a:t>
            </a:r>
            <a:r>
              <a:rPr lang="sk-SK" sz="1400" b="1" i="0" dirty="0">
                <a:effectLst/>
                <a:latin typeface="Segoe UI Historic" panose="020B0502040204020203" pitchFamily="34" charset="0"/>
              </a:rPr>
              <a:t/>
            </a:r>
            <a:br>
              <a:rPr lang="sk-SK" sz="1400" b="1" i="0" dirty="0">
                <a:effectLst/>
                <a:latin typeface="Segoe UI Historic" panose="020B0502040204020203" pitchFamily="34" charset="0"/>
              </a:rPr>
            </a:br>
            <a:r>
              <a:rPr lang="sk-SK" sz="1400" b="1" i="0" dirty="0" smtClean="0">
                <a:effectLst/>
                <a:latin typeface="Segoe UI Historic" panose="020B0502040204020203" pitchFamily="34" charset="0"/>
              </a:rPr>
              <a:t>-Murnyák </a:t>
            </a:r>
            <a:r>
              <a:rPr lang="sk-SK" sz="1400" b="1" dirty="0">
                <a:latin typeface="Segoe UI Historic" panose="020B0502040204020203" pitchFamily="34" charset="0"/>
              </a:rPr>
              <a:t>V</a:t>
            </a:r>
            <a:r>
              <a:rPr lang="sk-SK" sz="1400" b="1" i="0" dirty="0" smtClean="0">
                <a:effectLst/>
                <a:latin typeface="Segoe UI Historic" panose="020B0502040204020203" pitchFamily="34" charset="0"/>
              </a:rPr>
              <a:t>irág, 11.c OSZTÁLYOS TANULÓ</a:t>
            </a:r>
            <a:br>
              <a:rPr lang="sk-SK" sz="1400" b="1" i="0" dirty="0" smtClean="0">
                <a:effectLst/>
                <a:latin typeface="Segoe UI Historic" panose="020B0502040204020203" pitchFamily="34" charset="0"/>
              </a:rPr>
            </a:br>
            <a:r>
              <a:rPr lang="sk-SK" sz="1400" b="1" dirty="0" smtClean="0">
                <a:effectLst/>
                <a:latin typeface="Segoe UI Historic" panose="020B0502040204020203" pitchFamily="34" charset="0"/>
              </a:rPr>
              <a:t>-VIRÁNYI ZÉTÉNY 9.C OSZTÁLYOS TANULÓ</a:t>
            </a:r>
            <a:endParaRPr lang="sk-SK" sz="1400" b="1" dirty="0"/>
          </a:p>
        </p:txBody>
      </p:sp>
    </p:spTree>
    <p:extLst>
      <p:ext uri="{BB962C8B-B14F-4D97-AF65-F5344CB8AC3E}">
        <p14:creationId xmlns:p14="http://schemas.microsoft.com/office/powerpoint/2010/main" val="96278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zálak">
  <a:themeElements>
    <a:clrScheme name="Szálak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zál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zálak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406</Words>
  <Application>Microsoft Office PowerPoint</Application>
  <PresentationFormat>Diavetítés a képernyőre (4:3 oldalarány)</PresentationFormat>
  <Paragraphs>49</Paragraphs>
  <Slides>8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7" baseType="lpstr">
      <vt:lpstr>Arial</vt:lpstr>
      <vt:lpstr>Arial Black</vt:lpstr>
      <vt:lpstr>Calibri</vt:lpstr>
      <vt:lpstr>Century Gothic</vt:lpstr>
      <vt:lpstr>Segoe UI Historic</vt:lpstr>
      <vt:lpstr>Times New Roman</vt:lpstr>
      <vt:lpstr>Wingdings 2</vt:lpstr>
      <vt:lpstr>Wingdings 3</vt:lpstr>
      <vt:lpstr>Szálak</vt:lpstr>
      <vt:lpstr>Gemeinsam die Zukunft gestalten- nachhaltig die Welt mitgestalten und Veränderungen vorantrieben - A jövő közös alakítása -a világ fenntarthatóvá tétele és a változásra való ösztönzés </vt:lpstr>
      <vt:lpstr>                   Projekt térképen:</vt:lpstr>
      <vt:lpstr>Résztvevő intézmények: 24 hónap: 2024 .02.01-2026.01.31 </vt:lpstr>
      <vt:lpstr> Projekt céljai: </vt:lpstr>
      <vt:lpstr>PowerPoint-bemutató</vt:lpstr>
      <vt:lpstr>PowerPoint-bemutató</vt:lpstr>
      <vt:lpstr>PowerPoint-bemutató</vt:lpstr>
      <vt:lpstr> Köszönöm a figyelmet!      A BEMUTATÓT KÉSZÍTETTE:  -Bogdán Gabriella, koordinátor -Murnyák Virág, 11.c OSZTÁLYOS TANULÓ -VIRÁNYI ZÉTÉNY 9.C OSZTÁLYOS TANULÓ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Verschiedene Kulturen – Gemeinsame Identität Culturi diferite – identitate comună</dc:title>
  <dc:creator>Windows User</dc:creator>
  <cp:lastModifiedBy>Felhasználó</cp:lastModifiedBy>
  <cp:revision>55</cp:revision>
  <dcterms:created xsi:type="dcterms:W3CDTF">2020-09-09T12:18:48Z</dcterms:created>
  <dcterms:modified xsi:type="dcterms:W3CDTF">2024-05-15T12:23:44Z</dcterms:modified>
</cp:coreProperties>
</file>